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8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557ED3AD-6082-47E7-923E-43F9FCCAF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9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3616DE-FE9F-4173-9083-E0EBC9EE271E}"/>
              </a:ext>
            </a:extLst>
          </p:cNvPr>
          <p:cNvSpPr txBox="1"/>
          <p:nvPr/>
        </p:nvSpPr>
        <p:spPr>
          <a:xfrm>
            <a:off x="538385" y="8870535"/>
            <a:ext cx="5452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Edit your text: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400" dirty="0" err="1"/>
              <a:t>urna</a:t>
            </a:r>
            <a:r>
              <a:rPr lang="en-US" sz="1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2EAB58-399B-4AC1-8351-B76B4BC4A3FA}"/>
              </a:ext>
            </a:extLst>
          </p:cNvPr>
          <p:cNvSpPr/>
          <p:nvPr/>
        </p:nvSpPr>
        <p:spPr>
          <a:xfrm>
            <a:off x="5990602" y="8782056"/>
            <a:ext cx="1042586" cy="1042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94027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Onder Gurkan</dc:creator>
  <cp:lastModifiedBy>Onder Gurkan</cp:lastModifiedBy>
  <cp:revision>1</cp:revision>
  <dcterms:created xsi:type="dcterms:W3CDTF">2020-01-09T18:49:06Z</dcterms:created>
  <dcterms:modified xsi:type="dcterms:W3CDTF">2020-01-09T18:53:35Z</dcterms:modified>
</cp:coreProperties>
</file>